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66" r:id="rId2"/>
  </p:sldMasterIdLst>
  <p:handoutMasterIdLst>
    <p:handoutMasterId r:id="rId12"/>
  </p:handoutMasterIdLst>
  <p:sldIdLst>
    <p:sldId id="257" r:id="rId3"/>
    <p:sldId id="262" r:id="rId4"/>
    <p:sldId id="263" r:id="rId5"/>
    <p:sldId id="258" r:id="rId6"/>
    <p:sldId id="259" r:id="rId7"/>
    <p:sldId id="260" r:id="rId8"/>
    <p:sldId id="265" r:id="rId9"/>
    <p:sldId id="264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CC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13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33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13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11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97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87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71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087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025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11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79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08AB6C-AD69-49C5-A804-187516D560B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11/24/2014</a:t>
            </a:fld>
            <a:endParaRPr lang="en-US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BB16359-C133-4A89-8A38-B5778344CD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mtClean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143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5344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___________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702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 smtClean="0">
                <a:solidFill>
                  <a:schemeClr val="accent1"/>
                </a:solidFill>
              </a:rPr>
              <a:t>25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noviembre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2014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27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¿Qué comes cuando tienes hambre?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 smtClean="0"/>
              <a:t>Completa la hoja distribuida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r>
              <a:rPr lang="en-US" b="1" dirty="0" smtClean="0">
                <a:solidFill>
                  <a:srgbClr val="FF0000"/>
                </a:solidFill>
              </a:rPr>
              <a:t> de la </a:t>
            </a: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410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Yo (1)________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y mi amigo Alonso (2)_______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también. Nosotros (3)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(asistir)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misma escuela. Nosotros (4) ______________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(aprender)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Nosotros (5)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almuerzo en la cafetería. Alonso (6)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ensaladas y yo (7)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bocadillos. Después de las clases vamos a un café. Yo (8)_______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mesero en el café. Yo (9) 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menú y doy la orden al mesero. El mesero (10)__________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(escribir)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orden.</a:t>
            </a:r>
            <a:endParaRPr lang="es-ES_trad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8400" y="1981200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CC00"/>
                </a:solidFill>
              </a:rPr>
              <a:t>vivo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2448580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CC00"/>
                </a:solidFill>
              </a:rPr>
              <a:t>vive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2819400"/>
            <a:ext cx="210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asistimos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3200400"/>
            <a:ext cx="2680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aprendemos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5664" y="3723620"/>
            <a:ext cx="210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comemos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3763" y="42011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CC00"/>
                </a:solidFill>
              </a:rPr>
              <a:t>come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4582180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como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96763" y="4963180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veo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44793" y="5420380"/>
            <a:ext cx="793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leo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7163" y="5791200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escribe</a:t>
            </a:r>
            <a:endParaRPr lang="en-US" sz="2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48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mis amigos regresan a casa ellos (11)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correos electrónicos que (12)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(recibir).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 también. Y tú, ¿ (14)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correos electrónicos? Y, ¿(15)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televisión?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295400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leen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reciben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4363" y="1752600"/>
            <a:ext cx="1077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Ven</a:t>
            </a:r>
            <a:r>
              <a:rPr lang="en-US" sz="2800" b="1" dirty="0" smtClean="0">
                <a:solidFill>
                  <a:srgbClr val="00CC00"/>
                </a:solidFill>
              </a:rPr>
              <a:t> 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6363" y="2286000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recibes</a:t>
            </a:r>
            <a:endParaRPr lang="en-US" sz="2800" b="1" dirty="0">
              <a:solidFill>
                <a:srgbClr val="00CC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7579" y="2753380"/>
            <a:ext cx="1228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CC00"/>
                </a:solidFill>
              </a:rPr>
              <a:t>vives</a:t>
            </a:r>
            <a:endParaRPr lang="en-US" sz="28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0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9375"/>
            <a:ext cx="7313613" cy="758825"/>
          </a:xfrm>
        </p:spPr>
        <p:txBody>
          <a:bodyPr/>
          <a:lstStyle/>
          <a:p>
            <a:r>
              <a:rPr lang="en-US" altLang="en-US" dirty="0" err="1"/>
              <a:t>Repaso</a:t>
            </a:r>
            <a:r>
              <a:rPr lang="en-US" altLang="en-US" dirty="0"/>
              <a:t> de la </a:t>
            </a:r>
            <a:r>
              <a:rPr lang="en-US" altLang="en-US" dirty="0" err="1"/>
              <a:t>Tarea</a:t>
            </a:r>
            <a:r>
              <a:rPr lang="en-US" altLang="en-US" dirty="0"/>
              <a:t> </a:t>
            </a:r>
            <a:r>
              <a:rPr lang="en-US" altLang="en-US" dirty="0" smtClean="0"/>
              <a:t>26</a:t>
            </a:r>
            <a:endParaRPr lang="en-US" alt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90600"/>
            <a:ext cx="8077200" cy="5715000"/>
          </a:xfrm>
        </p:spPr>
        <p:txBody>
          <a:bodyPr/>
          <a:lstStyle/>
          <a:p>
            <a:pPr marL="552450" indent="-552450">
              <a:buFont typeface="Wingdings" pitchFamily="2" charset="2"/>
              <a:buNone/>
            </a:pPr>
            <a:r>
              <a:rPr lang="es-ES_tradnl" altLang="en-US" sz="2700" dirty="0" smtClean="0"/>
              <a:t>PRACTICA DE LOS VERBOS –ER , -IR </a:t>
            </a:r>
            <a:endParaRPr lang="es-ES_tradnl" altLang="en-US" sz="2700" dirty="0"/>
          </a:p>
          <a:p>
            <a:pPr marL="552450" indent="-552450">
              <a:buFont typeface="Wingdings" pitchFamily="2" charset="2"/>
              <a:buNone/>
            </a:pPr>
            <a:r>
              <a:rPr lang="es-ES_tradnl" altLang="en-US" sz="2700" b="1" dirty="0" smtClean="0"/>
              <a:t>A.</a:t>
            </a:r>
            <a:endParaRPr lang="es-ES_tradnl" altLang="en-US" sz="2700" b="1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700" dirty="0"/>
              <a:t>¿Qué comes cuando tienes hambre?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7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700" dirty="0"/>
              <a:t> ¿Qué beben ustedes cuando tienen sed?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7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700" dirty="0"/>
              <a:t>¿Qué aprenden los alumnos en la escuela?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7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700" dirty="0"/>
              <a:t>¿Dónde viven ustedes?</a:t>
            </a:r>
          </a:p>
          <a:p>
            <a:pPr marL="552450" indent="-552450">
              <a:buFont typeface="Wingdings" pitchFamily="2" charset="2"/>
              <a:buNone/>
            </a:pPr>
            <a:endParaRPr lang="es-ES_tradnl" altLang="en-US" sz="270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611313" y="2528888"/>
            <a:ext cx="5551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>
                <a:solidFill>
                  <a:srgbClr val="00CC00"/>
                </a:solidFill>
              </a:rPr>
              <a:t>Cuando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tengo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hambre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como</a:t>
            </a:r>
            <a:r>
              <a:rPr lang="en-US" altLang="en-US" sz="2800" dirty="0">
                <a:solidFill>
                  <a:srgbClr val="00CC00"/>
                </a:solidFill>
              </a:rPr>
              <a:t>…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676400" y="3519488"/>
            <a:ext cx="5970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>
                <a:solidFill>
                  <a:srgbClr val="00CC00"/>
                </a:solidFill>
              </a:rPr>
              <a:t>Cuando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tenemos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sed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bebemos</a:t>
            </a:r>
            <a:r>
              <a:rPr lang="en-US" altLang="en-US" sz="2800" dirty="0">
                <a:solidFill>
                  <a:srgbClr val="00CC00"/>
                </a:solidFill>
              </a:rPr>
              <a:t>…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14400" y="4814888"/>
            <a:ext cx="684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rgbClr val="00CC00"/>
                </a:solidFill>
              </a:rPr>
              <a:t>Los </a:t>
            </a:r>
            <a:r>
              <a:rPr lang="en-US" altLang="en-US" sz="2800" dirty="0" err="1">
                <a:solidFill>
                  <a:srgbClr val="00CC00"/>
                </a:solidFill>
              </a:rPr>
              <a:t>alumnos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aprenden</a:t>
            </a:r>
            <a:r>
              <a:rPr lang="en-US" altLang="en-US" sz="2800" dirty="0">
                <a:solidFill>
                  <a:srgbClr val="00CC00"/>
                </a:solidFill>
              </a:rPr>
              <a:t>…en la </a:t>
            </a:r>
            <a:r>
              <a:rPr lang="en-US" altLang="en-US" sz="2800" dirty="0" err="1">
                <a:solidFill>
                  <a:srgbClr val="00CC00"/>
                </a:solidFill>
              </a:rPr>
              <a:t>escuela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524000" y="5881688"/>
            <a:ext cx="2686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>
                <a:solidFill>
                  <a:srgbClr val="00CC00"/>
                </a:solidFill>
              </a:rPr>
              <a:t>Vivimos</a:t>
            </a:r>
            <a:r>
              <a:rPr lang="en-US" altLang="en-US" sz="2800" dirty="0">
                <a:solidFill>
                  <a:srgbClr val="00CC00"/>
                </a:solidFill>
              </a:rPr>
              <a:t> en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835025"/>
          </a:xfrm>
        </p:spPr>
        <p:txBody>
          <a:bodyPr/>
          <a:lstStyle/>
          <a:p>
            <a:r>
              <a:rPr lang="en-US" altLang="en-US" dirty="0" err="1"/>
              <a:t>Repaso</a:t>
            </a:r>
            <a:r>
              <a:rPr lang="en-US" altLang="en-US" dirty="0"/>
              <a:t> de la </a:t>
            </a:r>
            <a:r>
              <a:rPr lang="en-US" altLang="en-US" dirty="0" err="1"/>
              <a:t>Tarea</a:t>
            </a:r>
            <a:r>
              <a:rPr lang="en-US" altLang="en-US" dirty="0"/>
              <a:t> </a:t>
            </a:r>
            <a:r>
              <a:rPr lang="en-US" altLang="en-US" dirty="0" smtClean="0"/>
              <a:t>26</a:t>
            </a:r>
            <a:endParaRPr lang="en-US" alt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90600"/>
            <a:ext cx="7848600" cy="5486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chemeClr val="tx2"/>
                </a:solidFill>
              </a:rPr>
              <a:t>5.</a:t>
            </a:r>
            <a:r>
              <a:rPr lang="en-US" altLang="en-US" dirty="0"/>
              <a:t> </a:t>
            </a:r>
            <a:r>
              <a:rPr lang="es-ES_tradnl" altLang="en-US" dirty="0"/>
              <a:t>¿Lees tus correos electrónicos?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tx2"/>
                </a:solidFill>
              </a:rPr>
              <a:t>6.</a:t>
            </a:r>
            <a:r>
              <a:rPr lang="es-ES_tradnl" altLang="en-US" dirty="0"/>
              <a:t> En el café, si los amigos ven una mesa libre, ¿toman la mesa?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tx2"/>
                </a:solidFill>
              </a:rPr>
              <a:t>7.</a:t>
            </a:r>
            <a:r>
              <a:rPr lang="es-ES_tradnl" altLang="en-US" dirty="0"/>
              <a:t> ¿A qué  escuela asistes?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tx2"/>
                </a:solidFill>
              </a:rPr>
              <a:t>8.</a:t>
            </a:r>
            <a:r>
              <a:rPr lang="es-ES_tradnl" altLang="en-US" dirty="0"/>
              <a:t> Durante la semana, ¿Dónde comen ustedes?</a:t>
            </a:r>
            <a:endParaRPr lang="en-US" altLang="en-US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524000" y="1600200"/>
            <a:ext cx="668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rgbClr val="00CC00"/>
                </a:solidFill>
              </a:rPr>
              <a:t>(No) Si </a:t>
            </a:r>
            <a:r>
              <a:rPr lang="en-US" altLang="en-US" sz="2800" dirty="0" err="1">
                <a:solidFill>
                  <a:srgbClr val="00CC00"/>
                </a:solidFill>
              </a:rPr>
              <a:t>leo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mis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correos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electronicos</a:t>
            </a:r>
            <a:r>
              <a:rPr lang="en-US" altLang="en-US" sz="2800" dirty="0">
                <a:solidFill>
                  <a:srgbClr val="00CC00"/>
                </a:solidFill>
              </a:rPr>
              <a:t>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47800" y="3048000"/>
            <a:ext cx="5597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rgbClr val="00CC00"/>
                </a:solidFill>
              </a:rPr>
              <a:t>Si, los amigos </a:t>
            </a:r>
            <a:r>
              <a:rPr lang="en-US" altLang="en-US" sz="2800" dirty="0" err="1">
                <a:solidFill>
                  <a:srgbClr val="00CC00"/>
                </a:solidFill>
              </a:rPr>
              <a:t>toman</a:t>
            </a:r>
            <a:r>
              <a:rPr lang="en-US" altLang="en-US" sz="2800" dirty="0">
                <a:solidFill>
                  <a:srgbClr val="00CC00"/>
                </a:solidFill>
              </a:rPr>
              <a:t> la mesa.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382713" y="4129088"/>
            <a:ext cx="2673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>
                <a:solidFill>
                  <a:srgbClr val="00CC00"/>
                </a:solidFill>
              </a:rPr>
              <a:t>Asisto</a:t>
            </a:r>
            <a:r>
              <a:rPr lang="en-US" altLang="en-US" sz="2800" dirty="0">
                <a:solidFill>
                  <a:srgbClr val="00CC00"/>
                </a:solidFill>
              </a:rPr>
              <a:t> a TRCS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447800" y="5653088"/>
            <a:ext cx="5708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rgbClr val="00CC00"/>
                </a:solidFill>
              </a:rPr>
              <a:t>Durante la </a:t>
            </a:r>
            <a:r>
              <a:rPr lang="en-US" altLang="en-US" sz="2800" dirty="0" err="1">
                <a:solidFill>
                  <a:srgbClr val="00CC00"/>
                </a:solidFill>
              </a:rPr>
              <a:t>semana</a:t>
            </a:r>
            <a:r>
              <a:rPr lang="en-US" altLang="en-US" sz="2800" dirty="0">
                <a:solidFill>
                  <a:srgbClr val="00CC00"/>
                </a:solidFill>
              </a:rPr>
              <a:t> </a:t>
            </a:r>
            <a:r>
              <a:rPr lang="en-US" altLang="en-US" sz="2800" dirty="0" err="1">
                <a:solidFill>
                  <a:srgbClr val="00CC00"/>
                </a:solidFill>
              </a:rPr>
              <a:t>comemos</a:t>
            </a:r>
            <a:r>
              <a:rPr lang="en-US" altLang="en-US" sz="2800" dirty="0">
                <a:solidFill>
                  <a:srgbClr val="00CC00"/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758825"/>
          </a:xfrm>
        </p:spPr>
        <p:txBody>
          <a:bodyPr/>
          <a:lstStyle/>
          <a:p>
            <a:r>
              <a:rPr lang="en-US" altLang="en-US" dirty="0" err="1"/>
              <a:t>Repaso</a:t>
            </a:r>
            <a:r>
              <a:rPr lang="en-US" altLang="en-US" dirty="0"/>
              <a:t> de la </a:t>
            </a:r>
            <a:r>
              <a:rPr lang="en-US" altLang="en-US" dirty="0" err="1"/>
              <a:t>Tarea</a:t>
            </a:r>
            <a:r>
              <a:rPr lang="en-US" altLang="en-US" dirty="0"/>
              <a:t> </a:t>
            </a:r>
            <a:r>
              <a:rPr lang="en-US" altLang="en-US" dirty="0" smtClean="0"/>
              <a:t>26</a:t>
            </a:r>
            <a:endParaRPr lang="en-US" alt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5791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2500" b="1" dirty="0" smtClean="0"/>
              <a:t>B.</a:t>
            </a: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Yo</a:t>
            </a:r>
            <a:r>
              <a:rPr lang="en-US" altLang="en-US" sz="2500" dirty="0"/>
              <a:t> _________________________________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Nosotros</a:t>
            </a:r>
            <a:r>
              <a:rPr lang="en-US" altLang="en-US" sz="2500" dirty="0"/>
              <a:t> 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Tú</a:t>
            </a:r>
            <a:r>
              <a:rPr lang="en-US" altLang="en-US" sz="2500" dirty="0"/>
              <a:t> _________________________________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Él</a:t>
            </a:r>
            <a:r>
              <a:rPr lang="en-US" altLang="en-US" sz="2500" dirty="0"/>
              <a:t> __________________________________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Ustedes</a:t>
            </a:r>
            <a:r>
              <a:rPr lang="en-US" altLang="en-US" sz="2500" dirty="0"/>
              <a:t> _____________________________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-Carlos y </a:t>
            </a:r>
            <a:r>
              <a:rPr lang="en-US" altLang="en-US" sz="2500" dirty="0" err="1"/>
              <a:t>yo</a:t>
            </a:r>
            <a:r>
              <a:rPr lang="en-US" altLang="en-US" sz="2500" dirty="0"/>
              <a:t> ___________________________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/>
              <a:t>-</a:t>
            </a:r>
            <a:r>
              <a:rPr lang="en-US" altLang="en-US" sz="2500" dirty="0" err="1"/>
              <a:t>Ellos</a:t>
            </a:r>
            <a:r>
              <a:rPr lang="en-US" altLang="en-US" sz="2500" dirty="0"/>
              <a:t> ________________________________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152400"/>
            <a:ext cx="7313612" cy="835025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la </a:t>
            </a:r>
            <a:r>
              <a:rPr lang="en-US" dirty="0" err="1" smtClean="0"/>
              <a:t>Tarea</a:t>
            </a:r>
            <a:r>
              <a:rPr lang="en-US" dirty="0" smtClean="0"/>
              <a:t> 26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7882624"/>
              </p:ext>
            </p:extLst>
          </p:nvPr>
        </p:nvGraphicFramePr>
        <p:xfrm>
          <a:off x="914399" y="1600200"/>
          <a:ext cx="8077200" cy="4612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6315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</a:t>
                      </a:r>
                      <a:r>
                        <a:rPr lang="en-US" sz="2400" b="0" i="1" baseline="0" dirty="0" smtClean="0"/>
                        <a:t> see)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Asistir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</a:t>
                      </a:r>
                      <a:r>
                        <a:rPr lang="en-US" sz="2400" b="0" i="1" baseline="0" dirty="0" smtClean="0"/>
                        <a:t> attend)</a:t>
                      </a:r>
                      <a:endParaRPr lang="en-US" sz="2400" b="0" i="1" dirty="0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- Ella-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15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Ellos-Ellas</a:t>
                      </a:r>
                      <a:r>
                        <a:rPr lang="en-US" baseline="0" dirty="0" err="1" smtClean="0"/>
                        <a:t>-Uds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81985" y="2514600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veo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058180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ves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581400"/>
            <a:ext cx="657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ve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27738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vemos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876800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véis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496580"/>
            <a:ext cx="91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ven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0385" y="2514600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sisto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2981980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sistes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3591580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siste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4277380"/>
            <a:ext cx="210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sistimos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4886980"/>
            <a:ext cx="147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sistís</a:t>
            </a:r>
            <a:endParaRPr lang="en-US" sz="2800" b="1" dirty="0">
              <a:solidFill>
                <a:srgbClr val="CC00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5486400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CC00CC"/>
                </a:solidFill>
              </a:rPr>
              <a:t>a</a:t>
            </a:r>
            <a:r>
              <a:rPr lang="en-US" sz="2800" b="1" dirty="0" err="1" smtClean="0">
                <a:solidFill>
                  <a:srgbClr val="CC00CC"/>
                </a:solidFill>
              </a:rPr>
              <a:t>sisten</a:t>
            </a:r>
            <a:endParaRPr lang="en-US" sz="2800" b="1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9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228600"/>
            <a:ext cx="7313612" cy="1143000"/>
          </a:xfrm>
        </p:spPr>
        <p:txBody>
          <a:bodyPr/>
          <a:lstStyle/>
          <a:p>
            <a:pPr algn="ctr"/>
            <a:r>
              <a:rPr lang="en-US" sz="4400" dirty="0" err="1" smtClean="0"/>
              <a:t>Practica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8305800" cy="5410200"/>
          </a:xfrm>
        </p:spPr>
        <p:txBody>
          <a:bodyPr/>
          <a:lstStyle/>
          <a:p>
            <a:r>
              <a:rPr lang="en-US" dirty="0" smtClean="0"/>
              <a:t>Copy and respond about yourself and some friends. Remember to use </a:t>
            </a:r>
            <a:r>
              <a:rPr lang="en-US" b="1" dirty="0" err="1" smtClean="0"/>
              <a:t>nosotros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asisten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 o </a:t>
            </a:r>
            <a:r>
              <a:rPr lang="en-US" dirty="0" err="1" smtClean="0"/>
              <a:t>malas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Leen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95400" y="2448580"/>
            <a:ext cx="489108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solidFill>
                  <a:srgbClr val="00CC00"/>
                </a:solidFill>
              </a:rPr>
              <a:t>(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Nosotros</a:t>
            </a:r>
            <a:r>
              <a:rPr lang="en-US" altLang="en-US" sz="2800" dirty="0" smtClean="0">
                <a:solidFill>
                  <a:srgbClr val="00CC00"/>
                </a:solidFill>
              </a:rPr>
              <a:t>)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Vivimos</a:t>
            </a:r>
            <a:r>
              <a:rPr lang="en-US" altLang="en-US" sz="2800" dirty="0" smtClean="0">
                <a:solidFill>
                  <a:srgbClr val="00CC00"/>
                </a:solidFill>
              </a:rPr>
              <a:t> en…….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71600" y="2981980"/>
            <a:ext cx="611866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00CC00"/>
                </a:solidFill>
              </a:rPr>
              <a:t>Asistimos</a:t>
            </a:r>
            <a:r>
              <a:rPr lang="en-US" altLang="en-US" sz="2800" dirty="0" smtClean="0">
                <a:solidFill>
                  <a:srgbClr val="00CC00"/>
                </a:solidFill>
              </a:rPr>
              <a:t> a TRCS.                     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57317" y="3439180"/>
            <a:ext cx="671934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solidFill>
                  <a:srgbClr val="00CC00"/>
                </a:solidFill>
              </a:rPr>
              <a:t>(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Nosotros</a:t>
            </a:r>
            <a:r>
              <a:rPr lang="en-US" altLang="en-US" sz="2800" dirty="0" smtClean="0">
                <a:solidFill>
                  <a:srgbClr val="00CC00"/>
                </a:solidFill>
              </a:rPr>
              <a:t>)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Recibimos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buenas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notas</a:t>
            </a:r>
            <a:r>
              <a:rPr lang="en-US" altLang="en-US" sz="2800" dirty="0" smtClean="0">
                <a:solidFill>
                  <a:srgbClr val="00CC00"/>
                </a:solidFill>
              </a:rPr>
              <a:t>.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371600" y="4048780"/>
            <a:ext cx="728917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00CC00"/>
                </a:solidFill>
              </a:rPr>
              <a:t>Aprendemos</a:t>
            </a:r>
            <a:r>
              <a:rPr lang="en-US" altLang="en-US" sz="2800" dirty="0" smtClean="0">
                <a:solidFill>
                  <a:srgbClr val="00CC00"/>
                </a:solidFill>
              </a:rPr>
              <a:t>…,…, y … en la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escuela</a:t>
            </a:r>
            <a:r>
              <a:rPr lang="en-US" altLang="en-US" sz="2800" dirty="0" smtClean="0">
                <a:solidFill>
                  <a:srgbClr val="00CC00"/>
                </a:solidFill>
              </a:rPr>
              <a:t>.     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95400" y="4582180"/>
            <a:ext cx="5900974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solidFill>
                  <a:srgbClr val="00CC00"/>
                </a:solidFill>
              </a:rPr>
              <a:t>(Si/No)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Leemos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muchos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libros</a:t>
            </a:r>
            <a:r>
              <a:rPr lang="en-US" altLang="en-US" sz="2800" dirty="0" smtClean="0">
                <a:solidFill>
                  <a:srgbClr val="00CC00"/>
                </a:solidFill>
              </a:rPr>
              <a:t>. 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1117" y="5115580"/>
            <a:ext cx="786288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2800" dirty="0" smtClean="0">
                <a:solidFill>
                  <a:srgbClr val="00CC00"/>
                </a:solidFill>
              </a:rPr>
              <a:t>No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escribimos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muchos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correos</a:t>
            </a:r>
            <a:r>
              <a:rPr lang="en-US" altLang="en-US" sz="2800" dirty="0" smtClean="0">
                <a:solidFill>
                  <a:srgbClr val="00CC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CC00"/>
                </a:solidFill>
              </a:rPr>
              <a:t>electronicos</a:t>
            </a:r>
            <a:r>
              <a:rPr lang="en-US" altLang="en-US" sz="2800" dirty="0" smtClean="0">
                <a:solidFill>
                  <a:srgbClr val="00CC00"/>
                </a:solidFill>
              </a:rPr>
              <a:t>.</a:t>
            </a:r>
            <a:endParaRPr lang="en-US" altLang="en-US" sz="2800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5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36575"/>
            <a:ext cx="7313613" cy="758825"/>
          </a:xfrm>
        </p:spPr>
        <p:txBody>
          <a:bodyPr/>
          <a:lstStyle/>
          <a:p>
            <a:pPr algn="ctr"/>
            <a:r>
              <a:rPr lang="en-US" altLang="en-US" sz="4400"/>
              <a:t>Ejercicios: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8077200" cy="4724400"/>
          </a:xfrm>
        </p:spPr>
        <p:txBody>
          <a:bodyPr/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err="1"/>
              <a:t>Gramatica</a:t>
            </a:r>
            <a:r>
              <a:rPr lang="en-US" altLang="en-US" u="sng" dirty="0"/>
              <a:t> en </a:t>
            </a:r>
            <a:r>
              <a:rPr lang="en-US" altLang="en-US" u="sng" dirty="0" smtClean="0"/>
              <a:t>vivo</a:t>
            </a:r>
            <a:r>
              <a:rPr lang="en-US" altLang="en-US" dirty="0" smtClean="0"/>
              <a:t>; take active notes.</a:t>
            </a:r>
            <a:endParaRPr lang="en-US" altLang="en-US" dirty="0"/>
          </a:p>
          <a:p>
            <a:r>
              <a:rPr lang="en-US" altLang="en-US" dirty="0" smtClean="0"/>
              <a:t>Complete any activity in the video.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INTEGRACION: A LEER MAS!</a:t>
            </a:r>
            <a:endParaRPr lang="en-US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4041775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27</a:t>
            </a:r>
            <a:r>
              <a:rPr lang="en-US" altLang="en-US" sz="4400" dirty="0" smtClean="0">
                <a:solidFill>
                  <a:srgbClr val="FF0000"/>
                </a:solidFill>
              </a:rPr>
              <a:t>: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6410</TotalTime>
  <Words>378</Words>
  <Application>Microsoft Office PowerPoint</Application>
  <PresentationFormat>On-screen Show (4:3)</PresentationFormat>
  <Paragraphs>110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Eclipse</vt:lpstr>
      <vt:lpstr>Office Theme</vt:lpstr>
      <vt:lpstr>Me llamo ___________    Clase 702 La fecha es el 25 de noviembre del 2014</vt:lpstr>
      <vt:lpstr>Repaso de la Actividad Inicial</vt:lpstr>
      <vt:lpstr>PowerPoint Presentation</vt:lpstr>
      <vt:lpstr>Repaso de la Tarea 26</vt:lpstr>
      <vt:lpstr>Repaso de la Tarea 26</vt:lpstr>
      <vt:lpstr>Repaso de la Tarea 26</vt:lpstr>
      <vt:lpstr>Repaso de la Tarea 26</vt:lpstr>
      <vt:lpstr>Practica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25</cp:revision>
  <cp:lastPrinted>2014-04-29T13:17:42Z</cp:lastPrinted>
  <dcterms:created xsi:type="dcterms:W3CDTF">2011-03-14T23:50:23Z</dcterms:created>
  <dcterms:modified xsi:type="dcterms:W3CDTF">2014-11-24T21:46:31Z</dcterms:modified>
</cp:coreProperties>
</file>